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040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9CAF7-05EE-4574-8C62-4BAFC123BDB8}" type="datetimeFigureOut">
              <a:rPr lang="en-US" smtClean="0"/>
              <a:pPr/>
              <a:t>5/21/14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5D617-0576-4053-8624-01C3AB6E77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041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5D617-0576-4053-8624-01C3AB6E77E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  <a:prstGeom prst="rect">
            <a:avLst/>
          </a:prstGeom>
        </p:spPr>
        <p:txBody>
          <a:bodyPr lIns="101882" tIns="50941" rIns="101882" bIns="50941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 lIns="101882" tIns="50941" rIns="101882" bIns="50941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3182" y="8475808"/>
            <a:ext cx="15996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43432" y="8475808"/>
            <a:ext cx="2171140" cy="486352"/>
          </a:xfrm>
          <a:prstGeom prst="rect">
            <a:avLst/>
          </a:prstGeom>
        </p:spPr>
        <p:txBody>
          <a:bodyPr lIns="101882" tIns="50941" rIns="101882" bIns="50941"/>
          <a:lstStyle>
            <a:lvl1pPr>
              <a:defRPr>
                <a:ea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15182" y="8475808"/>
            <a:ext cx="1599640" cy="486352"/>
          </a:xfrm>
          <a:prstGeom prst="rect">
            <a:avLst/>
          </a:prstGeom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6ABDCA3-8D80-40A3-A82E-718FB687D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4"/>
          <p:cNvSpPr txBox="1">
            <a:spLocks noChangeArrowheads="1"/>
          </p:cNvSpPr>
          <p:nvPr userDrawn="1"/>
        </p:nvSpPr>
        <p:spPr bwMode="auto">
          <a:xfrm>
            <a:off x="414619" y="531090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dirty="0" smtClean="0">
              <a:latin typeface="Calibri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 userDrawn="1"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SPRING 2012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81000" y="4572000"/>
            <a:ext cx="56388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Abstract Title 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Abstract body text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endParaRPr lang="en-US" sz="1200" dirty="0"/>
          </a:p>
        </p:txBody>
      </p:sp>
      <p:sp>
        <p:nvSpPr>
          <p:cNvPr id="10" name="Slide Number Placeholder 10"/>
          <p:cNvSpPr txBox="1">
            <a:spLocks/>
          </p:cNvSpPr>
          <p:nvPr/>
        </p:nvSpPr>
        <p:spPr bwMode="auto">
          <a:xfrm>
            <a:off x="5570538" y="9348788"/>
            <a:ext cx="1812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82" tIns="50941" rIns="101882" bIns="50941"/>
          <a:lstStyle/>
          <a:p>
            <a:fld id="{C06DA864-B599-4083-A260-E43B184BBFEA}" type="slidenum">
              <a:rPr lang="en-US"/>
              <a:pPr/>
              <a:t>1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58559"/>
              </p:ext>
            </p:extLst>
          </p:nvPr>
        </p:nvGraphicFramePr>
        <p:xfrm>
          <a:off x="381000" y="1601421"/>
          <a:ext cx="1866900" cy="1864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900"/>
              </a:tblGrid>
              <a:tr h="1864309">
                <a:tc>
                  <a:txBody>
                    <a:bodyPr/>
                    <a:lstStyle/>
                    <a:p>
                      <a:r>
                        <a:rPr lang="en-US" dirty="0" smtClean="0"/>
                        <a:t>Your Photo Here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SUMMER</a:t>
            </a:r>
            <a:r>
              <a:rPr lang="en-US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2013</a:t>
            </a:r>
            <a:endParaRPr lang="en-U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2200" y="1447800"/>
            <a:ext cx="4191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First &amp; Last Name</a:t>
            </a:r>
            <a:r>
              <a:rPr lang="en-US" sz="1600" b="1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, </a:t>
            </a:r>
            <a:r>
              <a:rPr lang="en-US" sz="1200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School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Graduate, Undergraduate  or  High School Level</a:t>
            </a:r>
            <a:endParaRPr lang="en-US" sz="1200" i="1" dirty="0" smtClean="0"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r>
              <a:rPr lang="en-US" sz="16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First &amp; Last Name</a:t>
            </a:r>
            <a:r>
              <a:rPr lang="en-US" sz="1600" b="1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, </a:t>
            </a:r>
            <a:r>
              <a:rPr lang="en-US" sz="1200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School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Graduate, Undergraduate  or  High School Level</a:t>
            </a:r>
            <a:endParaRPr lang="en-US" sz="1200" b="1" i="1" dirty="0" smtClean="0"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r>
              <a:rPr lang="en-US" sz="16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First &amp; Last Name</a:t>
            </a:r>
            <a:r>
              <a:rPr lang="en-US" sz="1600" b="1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, </a:t>
            </a:r>
            <a:r>
              <a:rPr lang="en-US" sz="1200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School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Graduate, Undergraduate  or  High School Level</a:t>
            </a:r>
            <a:endParaRPr lang="en-US" sz="1200" b="1" i="1" dirty="0" smtClean="0"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r>
              <a:rPr lang="en-US" sz="1600" b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First &amp; Last Name</a:t>
            </a:r>
            <a:r>
              <a:rPr lang="en-US" sz="1600" b="1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, </a:t>
            </a:r>
            <a:r>
              <a:rPr lang="en-US" sz="1200" i="1" dirty="0" smtClean="0">
                <a:latin typeface="Times New Roman" pitchFamily="18" charset="0"/>
                <a:ea typeface="Arial" charset="0"/>
                <a:cs typeface="Times New Roman" pitchFamily="18" charset="0"/>
              </a:rPr>
              <a:t>School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Graduate, Undergraduate  or  High School Level</a:t>
            </a:r>
            <a:endParaRPr lang="en-US" sz="1200" i="1" dirty="0" smtClean="0">
              <a:latin typeface="Times New Roman" pitchFamily="18" charset="0"/>
              <a:ea typeface="Arial" charset="0"/>
              <a:cs typeface="Times New Roman" pitchFamily="18" charset="0"/>
            </a:endParaRP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Program Affiliation</a:t>
            </a:r>
          </a:p>
          <a:p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Mentor: First &amp; Last Name</a:t>
            </a:r>
            <a:br>
              <a:rPr lang="en-US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Code:  XXX</a:t>
            </a:r>
            <a:br>
              <a:rPr lang="en-US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Branch Title:  XXX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i="1" dirty="0" smtClean="0">
              <a:solidFill>
                <a:schemeClr val="tx2">
                  <a:lumMod val="75000"/>
                </a:schemeClr>
              </a:solidFill>
              <a:latin typeface="Arial"/>
              <a:ea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635</Words>
  <Application>Microsoft Macintosh PowerPoint</Application>
  <PresentationFormat>On-screen Show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Likins, Daniel Thomas. (ARC-VE)[Universities Space Research Association (USRA)]</dc:creator>
  <cp:lastModifiedBy>De Leon-Lopez, Kelly (ARC-VE)[Lockheed Martin Space OPNS]</cp:lastModifiedBy>
  <cp:revision>17</cp:revision>
  <dcterms:created xsi:type="dcterms:W3CDTF">2006-08-16T00:00:00Z</dcterms:created>
  <dcterms:modified xsi:type="dcterms:W3CDTF">2014-05-21T15:45:26Z</dcterms:modified>
</cp:coreProperties>
</file>